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13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</a:t>
            </a:r>
            <a:r>
              <a:rPr lang="en-US" dirty="0" smtClean="0">
                <a:solidFill>
                  <a:srgbClr val="0070C0"/>
                </a:solidFill>
              </a:rPr>
              <a:t>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57a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r>
              <a:rPr lang="en-US" dirty="0" err="1" smtClean="0"/>
              <a:t>Presentar</a:t>
            </a:r>
            <a:r>
              <a:rPr lang="en-US" dirty="0" smtClean="0"/>
              <a:t> y </a:t>
            </a:r>
            <a:r>
              <a:rPr lang="en-US" dirty="0" err="1" smtClean="0"/>
              <a:t>entregar</a:t>
            </a:r>
            <a:r>
              <a:rPr lang="en-US" dirty="0" smtClean="0"/>
              <a:t> PROYECTO: Diorama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smtClean="0"/>
              <a:t>MISMA LUNA(2009)</a:t>
            </a:r>
          </a:p>
          <a:p>
            <a:r>
              <a:rPr lang="en-US" sz="2800" dirty="0" smtClean="0"/>
              <a:t>You </a:t>
            </a:r>
            <a:r>
              <a:rPr lang="en-US" sz="2800" dirty="0" smtClean="0"/>
              <a:t>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57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p.1 ( # 3, </a:t>
            </a:r>
            <a:r>
              <a:rPr lang="en-US" sz="2800" dirty="0" smtClean="0"/>
              <a:t>&amp; 6), </a:t>
            </a:r>
            <a:r>
              <a:rPr lang="en-US" sz="2800" dirty="0" smtClean="0"/>
              <a:t>p2 (#1-2), p.3 (#</a:t>
            </a:r>
            <a:r>
              <a:rPr lang="en-US" sz="2800" dirty="0" smtClean="0"/>
              <a:t>1-4), </a:t>
            </a:r>
            <a:r>
              <a:rPr lang="en-US" sz="2800" dirty="0" smtClean="0"/>
              <a:t>p.4 </a:t>
            </a:r>
            <a:r>
              <a:rPr lang="en-US" sz="2800" dirty="0" smtClean="0"/>
              <a:t>(1-13)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8045</TotalTime>
  <Words>73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13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58</cp:revision>
  <cp:lastPrinted>2015-05-20T16:26:09Z</cp:lastPrinted>
  <dcterms:created xsi:type="dcterms:W3CDTF">2014-05-12T21:03:23Z</dcterms:created>
  <dcterms:modified xsi:type="dcterms:W3CDTF">2017-03-13T17:02:22Z</dcterms:modified>
</cp:coreProperties>
</file>